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anumSquare Bold" panose="020B0600000101010101" pitchFamily="50" charset="-127"/>
      <p:bold r:id="rId18"/>
    </p:embeddedFont>
    <p:embeddedFont>
      <p:font typeface="NanumSquare ExtraBold" panose="020B0600000101010101" pitchFamily="50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1511300"/>
            <a:ext cx="15494000" cy="1332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30200" y="8953500"/>
            <a:ext cx="48006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팀명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: 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팀원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: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강준형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권태형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설유승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신경임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-139700"/>
            <a:ext cx="11709400" cy="1007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1511300"/>
            <a:ext cx="15494000" cy="1332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63400" y="7823200"/>
            <a:ext cx="63881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5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권태형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(rnjsxogud012@naver.com)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강준형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(junikang96@gmail.com)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설유승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(sus990415@naver.com)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신경임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(kkyungsh9771@naver.com)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200" y="228600"/>
            <a:ext cx="730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대한상공회의소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서울기술교육센터</a:t>
            </a:r>
          </a:p>
          <a:p>
            <a:pPr lvl="0" algn="l">
              <a:lnSpc>
                <a:spcPct val="124914"/>
              </a:lnSpc>
            </a:pP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[Intel]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엣지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AI SW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아카데미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6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기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– FW Programing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7100" y="4495800"/>
            <a:ext cx="8521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019"/>
              </a:lnSpc>
            </a:pP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차량용</a:t>
            </a:r>
            <a:r>
              <a:rPr lang="en-US" sz="6500" b="0" i="0" u="none" strike="noStrike" spc="-3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환풍기</a:t>
            </a:r>
            <a:r>
              <a:rPr lang="en-US" sz="6500" b="0" i="0" u="none" strike="noStrike" spc="-3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162300"/>
            <a:ext cx="4927600" cy="6921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key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변경되도록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610100"/>
            <a:ext cx="12268200" cy="527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711700"/>
            <a:ext cx="14922500" cy="473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5638800"/>
            <a:ext cx="14973300" cy="433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모드에서는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Duty rate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달라져서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H/L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비율이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다른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것을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확인할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2179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03.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보완할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점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및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추후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과제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74900" y="4064000"/>
            <a:ext cx="14998700" cy="472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1. key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입력받기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while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문에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조건을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탈출하는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방법을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사용하였는데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Interrupt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사용한다면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불필요한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조건문을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필요가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없을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것으로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보임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 </a:t>
            </a:r>
          </a:p>
          <a:p>
            <a:pPr lvl="0" algn="l">
              <a:lnSpc>
                <a:spcPct val="1328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2. UP&amp;DOWN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구현하려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하였으나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시간의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부족으로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구현하지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못함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기회가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된다면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UP&amp;DOWN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추가</a:t>
            </a:r>
          </a:p>
          <a:p>
            <a:pPr lvl="0" algn="l">
              <a:lnSpc>
                <a:spcPct val="1328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3.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가능하다면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중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먼지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농도를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측정하는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센서와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습도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센서를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내부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먼지가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많으면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내부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배출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습도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차이에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의한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창문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김서림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현상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예방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등에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것으로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보임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19300"/>
            <a:ext cx="11925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03.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느낀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74900" y="4064000"/>
            <a:ext cx="145161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이번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프로젝트를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진행하며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앞선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수업에서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배운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함수와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레지스터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활용해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코드를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작성했음에도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불구하고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여러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어려움에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직면했습니다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그러나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프로젝트를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수행하면서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코드를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다시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차분히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분석하고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레지스터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설정과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디버깅의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요령을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터득하게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되었습니다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부족한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점이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많았지만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나름의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성과를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낸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것에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성취감을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느낄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있었습니다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0" y="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11600" y="3937000"/>
            <a:ext cx="104521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355"/>
              </a:lnSpc>
            </a:pPr>
            <a:r>
              <a:rPr lang="en-US" sz="12800" b="0" i="0" u="none" strike="noStrike" spc="-500">
                <a:solidFill>
                  <a:srgbClr val="26272A"/>
                </a:solidFill>
                <a:latin typeface="NanumSquare Extra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80000">
            <a:off x="10363200" y="-3721100"/>
            <a:ext cx="9410700" cy="14770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379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32700" y="3200400"/>
            <a:ext cx="7061200" cy="421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01. 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요약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02. 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03. 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04. Q&amp;A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0" y="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534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01.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요약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7100" y="1917700"/>
            <a:ext cx="7874000" cy="787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2832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목표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양방향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차량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내부의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배출하거나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외부의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흡입할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환풍기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7100" y="6350000"/>
            <a:ext cx="5067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양방향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(1~9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회로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900" y="3238500"/>
            <a:ext cx="6578600" cy="657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4114800"/>
            <a:ext cx="75946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5791200"/>
            <a:ext cx="546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8382000"/>
            <a:ext cx="5461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62800" y="55880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5V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200" y="81661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5V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0" y="5791200"/>
            <a:ext cx="546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71900" y="5588000"/>
            <a:ext cx="939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3.3V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6235700"/>
            <a:ext cx="5461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75100" y="60325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PA2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001000"/>
            <a:ext cx="5461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71900" y="7797800"/>
            <a:ext cx="914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PA3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6553200"/>
            <a:ext cx="5461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62400" y="63500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7620000"/>
            <a:ext cx="546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800" y="6680200"/>
            <a:ext cx="15621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62400" y="74168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3657600"/>
            <a:ext cx="8229600" cy="612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&lt;main.c&gt;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각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하드웨어별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Sys_Init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묶어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작동은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Motor_run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담아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작성함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초기에는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main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함수에서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동작을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작성하여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수행한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각각을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나눠서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3378200"/>
            <a:ext cx="8928100" cy="62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547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motor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세팅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Motor_Init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에서는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사용하려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PA2, PA3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Alternate Function output Push-pull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PWM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PA2,PA3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연결된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TIM2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추가적으로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필요한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enum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변수와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전역변수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선언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0" y="3098800"/>
            <a:ext cx="8356600" cy="701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502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최초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프로그램을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실행하면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상태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F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, R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역회전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S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정지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정회전과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역회전의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경우는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1~9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매개변수를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입력받아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Duty rate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달라지게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098800"/>
            <a:ext cx="8064500" cy="508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8178800"/>
            <a:ext cx="3238500" cy="198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97100" y="4229100"/>
            <a:ext cx="5524500" cy="412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KEY0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눌렀을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바뀌는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센서를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통해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측정하고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밝아지면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빨라지는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4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3416300"/>
            <a:ext cx="5499100" cy="615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0" y="3416300"/>
            <a:ext cx="40005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97100" y="4229100"/>
            <a:ext cx="5524500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모드에서의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while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문을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대기하는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중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key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입력되면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탈출하고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변경되도록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f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r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최초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시작하도록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사용자 지정</PresentationFormat>
  <Paragraphs>92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Calibri</vt:lpstr>
      <vt:lpstr>NanumSquare ExtraBold</vt:lpstr>
      <vt:lpstr>NanumSquare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권태형/수학교육과</cp:lastModifiedBy>
  <cp:revision>2</cp:revision>
  <dcterms:created xsi:type="dcterms:W3CDTF">2006-08-16T00:00:00Z</dcterms:created>
  <dcterms:modified xsi:type="dcterms:W3CDTF">2024-12-23T01:10:31Z</dcterms:modified>
</cp:coreProperties>
</file>